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7" r:id="rId9"/>
    <p:sldId id="268" r:id="rId10"/>
    <p:sldId id="270" r:id="rId11"/>
    <p:sldId id="263" r:id="rId12"/>
    <p:sldId id="264" r:id="rId13"/>
    <p:sldId id="273" r:id="rId14"/>
    <p:sldId id="271" r:id="rId15"/>
    <p:sldId id="272" r:id="rId16"/>
    <p:sldId id="274" r:id="rId17"/>
    <p:sldId id="275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>
      <p:cViewPr varScale="1">
        <p:scale>
          <a:sx n="83" d="100"/>
          <a:sy n="83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5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15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7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5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9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37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89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03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2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233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9434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325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02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911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48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9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58172C0-C852-4A8B-89C3-BE50C8EF4E1E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8D08-04D5-4DCD-947D-5EAA98D37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666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455" y="692696"/>
            <a:ext cx="6172200" cy="1894362"/>
          </a:xfrm>
        </p:spPr>
        <p:txBody>
          <a:bodyPr>
            <a:no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Воображение и его виды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7632848" cy="4896544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Общая характеристика воображения и его роль в психической деятельности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Виды воображения. 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Функции воображения.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Способы создания образов воображения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Определение воображения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52578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Воображение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— познавательный процесс отражения будущего путем создания новых образов на основе переработки образов восприятия, мышления и представлений, полученных в предшествующем опыте.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Воображение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это процесс преобразования представлений, отражающих реальную действительность, и создание на этой основе новых представлений.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Психический процесс, заключающийся в создании новых образов (представлений) путем переработки материала восприятия и представлений, полученных в предшествующем опыте, называется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воображением.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548" y="135582"/>
            <a:ext cx="7635804" cy="250133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Воображение свойственно только человеку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Оно позволяет ему выйти за пределы реального мира во времени и пространстве, дает возможность еще до начала работы представить себе готовый результат труда. </a:t>
            </a:r>
          </a:p>
          <a:p>
            <a:pPr>
              <a:buNone/>
            </a:pPr>
            <a:endParaRPr lang="ru-RU" sz="2800" dirty="0"/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73A76735-5C38-4315-8E06-F67FA9C37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330" y="2852936"/>
            <a:ext cx="6105340" cy="343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3643314"/>
            <a:ext cx="8856984" cy="487375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Если воображение рисует сознанию картины, которым ничего или мало что соответствует в действительности, то оно носит название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фантазии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Если воображение обращено в будущее, его именуют мечтой.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Процесс воображения всегда протекает в неразрывной связи с двумя другими психическими процессами – памятью и мышлением.</a:t>
            </a:r>
          </a:p>
          <a:p>
            <a:endParaRPr lang="ru-RU" sz="2400" dirty="0"/>
          </a:p>
        </p:txBody>
      </p:sp>
      <p:pic>
        <p:nvPicPr>
          <p:cNvPr id="17410" name="Picture 2" descr="http://us.123rf.com/450wm/fotovika/fotovika1501/fotovika150100016/35760681-%D0%9C%D0%B0%D0%BB%D1%8C%D1%87%D0%B8%D0%BA-%D0%BC%D0%B5%D1%87%D1%82%D0%B0%D0%B5%D1%82-%D0%BE-%D0%BA%D0%BE%D1%81%D0%BC%D0%BE%D1%81%D0%B5-%D0%B2-%D0%B2%D0%BE%D0%BE%D0%B1%D1%80%D0%B0%D0%B6%D0%B5%D0%BD%D0%B8%D0%B8.jpg?ver=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4149482" cy="2786082"/>
          </a:xfrm>
          <a:prstGeom prst="rect">
            <a:avLst/>
          </a:prstGeom>
          <a:noFill/>
        </p:spPr>
      </p:pic>
      <p:pic>
        <p:nvPicPr>
          <p:cNvPr id="17412" name="Picture 4" descr="http://www.uaua.info/pictures_ckfinder/images/%D0%9A%D0%B0%D0%BA%20%D1%80%D0%B0%D0%B7%D0%B2%D0%B8%D0%B2%D0%B0%D0%B5%D1%82%D1%81%D1%8F%20%D0%92%D0%BE%D0%BE%D0%B1%D1%80%D0%B0%D0%B6%D0%B5%D0%BD%D0%B8%D0%B5%20%D1%83%20%D0%B4%D0%B5%D1%82%D0%B5%D0%B9%20%D0%B4%D0%BE%D1%88%D0%BA%D0%BE%D0%BB%D1%8C%D0%BD%D0%BE%D0%B3%D0%BE%20%D0%B2%D0%BE%D0%B7%D1%80%D0%B0%D1%81%D1%82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92402"/>
            <a:ext cx="3571900" cy="2865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no-stress.ru/files/image/imagi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8489656" cy="3929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воображения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186766" cy="4873752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Активное воображение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пользуясь им, человек усилием воли, по собственному желанию вызывает у себя соответствующие образы.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Пассивное воображение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его образы возникают спонтанно, помимо воли и желания человека.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Продуктивное воображение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в нем действительность сознательно конструируется человеком, а не просто механически копируется или воссоздается. Но при этом в образе она все же творчески преобразуется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Репродуктивное воображение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ставится задача воспроизвести реальность в том виде, какова она есть, и хотя здесь также присутствует элемент фантазии, такое воображение больше напоминает восприятие или память, чем творчество.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41306"/>
            <a:ext cx="4043362" cy="5516694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произвольное, или активное, воображение преднамеренно, т.е. связано с волевыми проявлениями человека, то пассивное воображение может быть преднамеренным и непреднамеренным.</a:t>
            </a:r>
          </a:p>
        </p:txBody>
      </p:sp>
      <p:pic>
        <p:nvPicPr>
          <p:cNvPr id="25602" name="Picture 2" descr="http://www.berdof.com/wp-content/uploads/2013/01/bcXCKIXHxu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3642" y="0"/>
            <a:ext cx="493035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329642" cy="6045348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Преднамеренное пассивное воображение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создает образы, не связанные с волей. Эти образы получили название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грез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грезах наиболее ярко обнаруживается связь воображения с потребностями личности. Преобладание грез в психической жизни человека может привести его к отрыву от реальной действительности, уходу в выдуманный мир, что, в свою очередь, начинает тормозить психическое и социальное развитие этого человека.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4578" name="Picture 2" descr="http://turboseo.net.ua/files/voob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571876"/>
            <a:ext cx="6212444" cy="3125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siho.info/wp-content/uploads/2015/04/54654645-670x4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928934"/>
            <a:ext cx="5115575" cy="33420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86808" cy="4873752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Непреднамеренное пассивное воображение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наблюдается при ослаблении деятельности сознания, его расстройствах, в полудремотном состоянии, во сне и т.д. Наиболее показательным проявлением пассивного воображения являются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галлюцинации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при которых человек воспринимают несуществующие объекты.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571744"/>
            <a:ext cx="30003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классификации видов воображения исходят из двух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основных характеристик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Это степень проявления волевых усилий и степень активности, или осознанности.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rioslav.ru/_mod_files/ce_images/voobrazhenie_1.jpg"/>
          <p:cNvPicPr>
            <a:picLocks noChangeAspect="1" noChangeArrowheads="1"/>
          </p:cNvPicPr>
          <p:nvPr/>
        </p:nvPicPr>
        <p:blipFill rotWithShape="1">
          <a:blip r:embed="rId2" cstate="print"/>
          <a:srcRect l="9078" t="1743"/>
          <a:stretch/>
        </p:blipFill>
        <p:spPr bwMode="auto">
          <a:xfrm rot="5400000">
            <a:off x="1326415" y="863784"/>
            <a:ext cx="6491170" cy="5130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Способы создания образов воображения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3086" y="1723600"/>
            <a:ext cx="8367385" cy="487375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Агглютинация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создание образов посредством соединения любых качеств, свойств, частей.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Акцентирование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выделение какой-либо части, детали целого.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Типизация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–выделение повторяющегося и существенного в однородных явлениях.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Схематизация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сглаживание различий между объектами и выявление их сходств.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Гиперболизация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увеличение или уменьшение объекта и его частей.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гглютинация. ">
            <a:extLst>
              <a:ext uri="{FF2B5EF4-FFF2-40B4-BE49-F238E27FC236}">
                <a16:creationId xmlns="" xmlns:a16="http://schemas.microsoft.com/office/drawing/2014/main" id="{BD5FF905-12ED-4C3B-BC92-8C5908DA8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8997"/>
            <a:ext cx="2895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Чаепитие русалок.">
            <a:extLst>
              <a:ext uri="{FF2B5EF4-FFF2-40B4-BE49-F238E27FC236}">
                <a16:creationId xmlns="" xmlns:a16="http://schemas.microsoft.com/office/drawing/2014/main" id="{A01BC10A-F01A-4BE8-BB28-FF5BC0D42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1041"/>
            <a:ext cx="24384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Избушка на курьих ножках ужасы.">
            <a:extLst>
              <a:ext uri="{FF2B5EF4-FFF2-40B4-BE49-F238E27FC236}">
                <a16:creationId xmlns="" xmlns:a16="http://schemas.microsoft.com/office/drawing/2014/main" id="{67EB046D-753A-425C-8BBD-980955CF4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54953"/>
            <a:ext cx="39243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26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иемы воображения агглютинация акцентирование.">
            <a:extLst>
              <a:ext uri="{FF2B5EF4-FFF2-40B4-BE49-F238E27FC236}">
                <a16:creationId xmlns="" xmlns:a16="http://schemas.microsoft.com/office/drawing/2014/main" id="{9E28B7E8-2B51-4618-ACA5-C844DBE1A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7253"/>
            <a:ext cx="33242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yiklihoca ">
            <a:extLst>
              <a:ext uri="{FF2B5EF4-FFF2-40B4-BE49-F238E27FC236}">
                <a16:creationId xmlns="" xmlns:a16="http://schemas.microsoft.com/office/drawing/2014/main" id="{35655311-E511-451B-99D1-6DBA838C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629" y="331486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2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Иллюстрации Бориса Дехтярева к сказке &amp;quot;Мальчик с пальчик&amp;quot;. ">
            <a:extLst>
              <a:ext uri="{FF2B5EF4-FFF2-40B4-BE49-F238E27FC236}">
                <a16:creationId xmlns="" xmlns:a16="http://schemas.microsoft.com/office/drawing/2014/main" id="{1FB1840C-5055-4248-A695-B03A49DF7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4556"/>
            <a:ext cx="3686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вифт &amp;quot;Путешествия Гулливера&amp;quot; .">
            <a:extLst>
              <a:ext uri="{FF2B5EF4-FFF2-40B4-BE49-F238E27FC236}">
                <a16:creationId xmlns="" xmlns:a16="http://schemas.microsoft.com/office/drawing/2014/main" id="{426B5D18-E2C4-4A95-9CC0-E780A02C2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64" y="1262598"/>
            <a:ext cx="3024733" cy="399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="" xmlns:a16="http://schemas.microsoft.com/office/drawing/2014/main" id="{15D11C8E-D32E-47A8-90C6-9C84656F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7"/>
            <a:ext cx="5604794" cy="280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67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Иван-дурак.">
            <a:extLst>
              <a:ext uri="{FF2B5EF4-FFF2-40B4-BE49-F238E27FC236}">
                <a16:creationId xmlns="" xmlns:a16="http://schemas.microsoft.com/office/drawing/2014/main" id="{79720B62-60A4-4E3B-B9D8-CC545B959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7631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к Василиса Прекрасная стала еще и Премудрой.">
            <a:extLst>
              <a:ext uri="{FF2B5EF4-FFF2-40B4-BE49-F238E27FC236}">
                <a16:creationId xmlns="" xmlns:a16="http://schemas.microsoft.com/office/drawing/2014/main" id="{CE9B13CC-7E3D-4017-AA54-CB687F04F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7631"/>
            <a:ext cx="32480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ак нарисовать царя поэтапно? ">
            <a:extLst>
              <a:ext uri="{FF2B5EF4-FFF2-40B4-BE49-F238E27FC236}">
                <a16:creationId xmlns="" xmlns:a16="http://schemas.microsoft.com/office/drawing/2014/main" id="{C42EC9D1-90AF-4415-A7CD-317EC6B24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318" y="3645024"/>
            <a:ext cx="27813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8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Схематизация - отдельные представления сливаются.">
            <a:extLst>
              <a:ext uri="{FF2B5EF4-FFF2-40B4-BE49-F238E27FC236}">
                <a16:creationId xmlns="" xmlns:a16="http://schemas.microsoft.com/office/drawing/2014/main" id="{D1E32147-A55D-47AC-A249-3765591AC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57200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Виды схематизации.">
            <a:extLst>
              <a:ext uri="{FF2B5EF4-FFF2-40B4-BE49-F238E27FC236}">
                <a16:creationId xmlns="" xmlns:a16="http://schemas.microsoft.com/office/drawing/2014/main" id="{C7BBCCB8-932D-4433-8A9F-5EB90A9CE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24944"/>
            <a:ext cx="45720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Орнамент. ">
            <a:extLst>
              <a:ext uri="{FF2B5EF4-FFF2-40B4-BE49-F238E27FC236}">
                <a16:creationId xmlns="" xmlns:a16="http://schemas.microsoft.com/office/drawing/2014/main" id="{1CD4B42A-04D1-41D8-9C8C-0413D8AB5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05336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1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3998" y="51986"/>
            <a:ext cx="8143932" cy="175736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Среди различных видов и форм произвольного воображения можно выделить: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воссоздающее воображение, творческое воображение и мечту.</a:t>
            </a:r>
          </a:p>
          <a:p>
            <a:pPr>
              <a:buNone/>
            </a:pPr>
            <a:endParaRPr lang="ru-RU" sz="2800" dirty="0"/>
          </a:p>
        </p:txBody>
      </p:sp>
      <p:pic>
        <p:nvPicPr>
          <p:cNvPr id="21508" name="Picture 4" descr="http://www.pinfos.ru/images/pages/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357718" cy="2905145"/>
          </a:xfrm>
          <a:prstGeom prst="rect">
            <a:avLst/>
          </a:prstGeom>
          <a:noFill/>
        </p:spPr>
      </p:pic>
      <p:pic>
        <p:nvPicPr>
          <p:cNvPr id="21510" name="Picture 6" descr="http://www.nativespeakers.ru/order/imag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714620"/>
            <a:ext cx="3929090" cy="35965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892480" cy="575959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Воссоздающее воображение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проявляется тогда, когда человеку необходимо воссоздать представление объекта, как можно более полно соответствующее его описанию.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Творческое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воображение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характеризуется тем, что человек преобразует представления и создает новые не по имеющемуся образцу, а самостоятельно намечая контуры создаваемого образа и выбирая для него необходимые материалы.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Особой формой воображения является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мечта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самостоятельное создание новых образов. Главной особенностью мечты является то, что она направлена на будущую деятельность, т.е.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мечта – это воображение, направленное на желаемое будущее.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1695</TotalTime>
  <Words>498</Words>
  <Application>Microsoft Office PowerPoint</Application>
  <PresentationFormat>Экран (4:3)</PresentationFormat>
  <Paragraphs>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Ион</vt:lpstr>
      <vt:lpstr>Воображение и его виды</vt:lpstr>
      <vt:lpstr>Презентация PowerPoint</vt:lpstr>
      <vt:lpstr>Определение воображения </vt:lpstr>
      <vt:lpstr>Презентация PowerPoint</vt:lpstr>
      <vt:lpstr>Презентация PowerPoint</vt:lpstr>
      <vt:lpstr>Презентация PowerPoint</vt:lpstr>
      <vt:lpstr>Виды воображения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создания образов воображения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Воображение и его виды</dc:title>
  <dc:creator>User</dc:creator>
  <cp:lastModifiedBy>user</cp:lastModifiedBy>
  <cp:revision>11</cp:revision>
  <dcterms:created xsi:type="dcterms:W3CDTF">2016-03-13T11:28:41Z</dcterms:created>
  <dcterms:modified xsi:type="dcterms:W3CDTF">2022-10-26T05:13:26Z</dcterms:modified>
</cp:coreProperties>
</file>